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72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9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71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71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31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6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3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57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8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A87B-C5D7-4204-88A7-C3241F3FA84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7E19-A738-41EE-B1B3-BA402E9C5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69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3719" y="833426"/>
            <a:ext cx="93608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Рассказ </a:t>
            </a:r>
          </a:p>
          <a:p>
            <a:pPr algn="ctr"/>
            <a:r>
              <a:rPr lang="ru-RU" sz="6000" dirty="0" smtClean="0"/>
              <a:t>«Превращение в бабочку»</a:t>
            </a:r>
            <a:endParaRPr lang="ru-RU" sz="60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                                                               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6" name="Picture 13" descr="C:\Users\пк\Desktop\бабочки\Без назван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6584" y="3241212"/>
            <a:ext cx="1595434" cy="166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588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38696" y="1012027"/>
            <a:ext cx="6288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одном чудесном саду жила-была гусеница. Каждое утро она просыпалась и смотрела на себя в капельку росы, как в зеркало.  Ей не нравилось свое отражение. Гусеница очень огорчалась своей некрасивости, усаживалась на край листочка и горько плакала.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05" y="3602182"/>
            <a:ext cx="4621012" cy="307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22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8"/>
            <a:ext cx="12304295" cy="70906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4094" y="569360"/>
            <a:ext cx="6136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 однажды мимо пробегал паучок. Жалко стало паучку соседку. И решил он ей помочь. Сплёл из серебряных нитей покрывало, чтобы скрыть её от посторонних глаз. Завернулась в него гусеница и заснула.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432" y="3447044"/>
            <a:ext cx="3740231" cy="354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91" y="3447044"/>
            <a:ext cx="4357852" cy="322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995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28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9663" y="666020"/>
            <a:ext cx="5374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Прознала волшебница - Весна об этом, прикоснулась она волшебной палочкой к кокону, и гусеница проснулась ото сна.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9663" y="27654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2" y="2390273"/>
            <a:ext cx="3713746" cy="4064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8733" t="36966" r="11382" b="36224"/>
          <a:stretch/>
        </p:blipFill>
        <p:spPr>
          <a:xfrm>
            <a:off x="1122947" y="3769894"/>
            <a:ext cx="697831" cy="86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3" y="2470484"/>
            <a:ext cx="4038598" cy="4064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179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914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1347" y="1605000"/>
            <a:ext cx="5230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«Ах, какая красива бабочка, какие прекрасные у неё крылышки!» - наперебой щебетали птицы.</a:t>
            </a:r>
          </a:p>
          <a:p>
            <a:endParaRPr lang="ru-RU" sz="2400" dirty="0"/>
          </a:p>
          <a:p>
            <a:r>
              <a:rPr lang="ru-RU" sz="2400" dirty="0"/>
              <a:t>Оглянулась гусеница, но вокруг не было никого, кроме неё. Это она превратилась в прекрасную бабочку.</a:t>
            </a:r>
          </a:p>
        </p:txBody>
      </p:sp>
      <p:pic>
        <p:nvPicPr>
          <p:cNvPr id="5" name="Picture 13" descr="C:\Users\пк\Desktop\бабочки\Без назван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5291" y="888274"/>
            <a:ext cx="3310361" cy="3747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2950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146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пк</cp:lastModifiedBy>
  <cp:revision>21</cp:revision>
  <dcterms:created xsi:type="dcterms:W3CDTF">2020-05-20T14:13:14Z</dcterms:created>
  <dcterms:modified xsi:type="dcterms:W3CDTF">2022-05-13T13:50:45Z</dcterms:modified>
</cp:coreProperties>
</file>